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595" r:id="rId2"/>
    <p:sldId id="628" r:id="rId3"/>
    <p:sldId id="602" r:id="rId4"/>
    <p:sldId id="570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758B"/>
    <a:srgbClr val="263145"/>
    <a:srgbClr val="A9D2D9"/>
    <a:srgbClr val="BF5B04"/>
    <a:srgbClr val="ECF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8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7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Keglovits" userId="0d30a6e36d7914ff" providerId="LiveId" clId="{27C0D089-912D-43DF-9D04-DA727991C801}"/>
    <pc:docChg chg="delSld">
      <pc:chgData name="Martina Keglovits" userId="0d30a6e36d7914ff" providerId="LiveId" clId="{27C0D089-912D-43DF-9D04-DA727991C801}" dt="2022-03-29T18:24:45.174" v="0" actId="47"/>
      <pc:docMkLst>
        <pc:docMk/>
      </pc:docMkLst>
      <pc:sldChg chg="del">
        <pc:chgData name="Martina Keglovits" userId="0d30a6e36d7914ff" providerId="LiveId" clId="{27C0D089-912D-43DF-9D04-DA727991C801}" dt="2022-03-29T18:24:45.174" v="0" actId="47"/>
        <pc:sldMkLst>
          <pc:docMk/>
          <pc:sldMk cId="4261829810" sldId="5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B4EF6-5DDC-48AF-9B4C-C5BC99E1D255}" type="datetimeFigureOut">
              <a:rPr lang="de-AT" smtClean="0"/>
              <a:t>29.03.2022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C3F41-4A71-4745-B12F-34E2F2649F7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10585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1AC3C-DF68-4990-A8D4-B548A90A3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901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6195151-66DE-435C-A841-57C8CF30D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869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BF5B0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428706-A8C2-4ACB-A981-AE3F0F3FE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B777-3F13-47A4-A156-37589E4055B4}" type="datetimeFigureOut">
              <a:rPr lang="de-AT" smtClean="0"/>
              <a:t>29.03.2022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E01D07-40E7-494D-BDB0-92DC6EC7C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B9EF6C-A31F-4FC4-9400-AAA69CB48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59E7-A6E4-4CC8-B65F-9F2ECAABC88E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6081163-2EDB-4E4F-BF37-5AD80D1D08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1667"/>
          <a:stretch/>
        </p:blipFill>
        <p:spPr>
          <a:xfrm>
            <a:off x="0" y="0"/>
            <a:ext cx="12192000" cy="16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19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5A66A0-D475-48E9-ABF3-D23A5428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63145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7A1918-6EF9-4BD0-B69E-774600758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63145"/>
                </a:solidFill>
              </a:defRPr>
            </a:lvl1pPr>
            <a:lvl2pPr>
              <a:defRPr>
                <a:solidFill>
                  <a:srgbClr val="263145"/>
                </a:solidFill>
              </a:defRPr>
            </a:lvl2pPr>
            <a:lvl3pPr>
              <a:defRPr>
                <a:solidFill>
                  <a:srgbClr val="263145"/>
                </a:solidFill>
              </a:defRPr>
            </a:lvl3pPr>
            <a:lvl4pPr>
              <a:defRPr>
                <a:solidFill>
                  <a:srgbClr val="263145"/>
                </a:solidFill>
              </a:defRPr>
            </a:lvl4pPr>
            <a:lvl5pPr>
              <a:defRPr>
                <a:solidFill>
                  <a:srgbClr val="263145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D7F647-A521-44A0-BA3E-812910D7D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B777-3F13-47A4-A156-37589E4055B4}" type="datetimeFigureOut">
              <a:rPr lang="de-AT" smtClean="0"/>
              <a:t>29.03.2022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A7C118-CA8F-4430-9F5E-ED6D5E0E4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917C88-E8B1-4388-B96F-AE7F372D5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59E7-A6E4-4CC8-B65F-9F2ECAABC88E}" type="slidenum">
              <a:rPr lang="de-AT" smtClean="0"/>
              <a:t>‹Nr.›</a:t>
            </a:fld>
            <a:endParaRPr lang="de-AT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AD330DF-86F5-4BED-A953-94F365709318}"/>
              </a:ext>
            </a:extLst>
          </p:cNvPr>
          <p:cNvGrpSpPr/>
          <p:nvPr userDrawn="1"/>
        </p:nvGrpSpPr>
        <p:grpSpPr>
          <a:xfrm>
            <a:off x="10928109" y="-22520"/>
            <a:ext cx="1328459" cy="1328459"/>
            <a:chOff x="10928109" y="-22520"/>
            <a:chExt cx="1328459" cy="1328459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27B11539-D917-4ED1-A909-4D2C0217574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63" t="25413" b="24952"/>
            <a:stretch/>
          </p:blipFill>
          <p:spPr>
            <a:xfrm>
              <a:off x="10992678" y="136525"/>
              <a:ext cx="1199322" cy="1010370"/>
            </a:xfrm>
            <a:prstGeom prst="rect">
              <a:avLst/>
            </a:prstGeom>
          </p:spPr>
        </p:pic>
        <p:pic>
          <p:nvPicPr>
            <p:cNvPr id="8" name="Picture 7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92651E4E-EDA4-4C3C-8E1F-D3BBA2E775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8109" y="-22520"/>
              <a:ext cx="1328459" cy="1328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818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B3FF60-F1A9-4FA5-9C55-BADF4A49D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762380B-AD2F-4712-A9FB-C3412204A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BF5B0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5261E6-3DB3-4383-80DB-E17C8DD16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B777-3F13-47A4-A156-37589E4055B4}" type="datetimeFigureOut">
              <a:rPr lang="de-AT" smtClean="0"/>
              <a:t>29.03.2022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52690C-21D4-473D-8E9C-11FA5AC6A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CC5B6E-0B6D-4DFE-858D-8E165B90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59E7-A6E4-4CC8-B65F-9F2ECAABC88E}" type="slidenum">
              <a:rPr lang="de-AT" smtClean="0"/>
              <a:t>‹Nr.›</a:t>
            </a:fld>
            <a:endParaRPr lang="de-AT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50B3DC-8A68-4814-B852-79041876747B}"/>
              </a:ext>
            </a:extLst>
          </p:cNvPr>
          <p:cNvGrpSpPr/>
          <p:nvPr userDrawn="1"/>
        </p:nvGrpSpPr>
        <p:grpSpPr>
          <a:xfrm>
            <a:off x="10928109" y="-22520"/>
            <a:ext cx="1328459" cy="1328459"/>
            <a:chOff x="10928109" y="-22520"/>
            <a:chExt cx="1328459" cy="1328459"/>
          </a:xfrm>
        </p:grpSpPr>
        <p:pic>
          <p:nvPicPr>
            <p:cNvPr id="18" name="Grafik 13">
              <a:extLst>
                <a:ext uri="{FF2B5EF4-FFF2-40B4-BE49-F238E27FC236}">
                  <a16:creationId xmlns:a16="http://schemas.microsoft.com/office/drawing/2014/main" id="{0295D707-BD38-4250-9C68-027E2AAB35E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63" t="25413" b="24952"/>
            <a:stretch/>
          </p:blipFill>
          <p:spPr>
            <a:xfrm>
              <a:off x="10992678" y="136525"/>
              <a:ext cx="1199322" cy="1010370"/>
            </a:xfrm>
            <a:prstGeom prst="rect">
              <a:avLst/>
            </a:prstGeom>
          </p:spPr>
        </p:pic>
        <p:pic>
          <p:nvPicPr>
            <p:cNvPr id="19" name="Picture 18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63C1A1AD-3A9A-4490-B406-49C5068B9A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8109" y="-22520"/>
              <a:ext cx="1328459" cy="1328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0155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FB507B-B471-40EB-9DCA-EE087ABAA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9AE70C-F455-4960-88EE-D63D1DA772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AF8DB72-37A0-492A-AD19-A2E2B8F52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0E36CEF-5390-4034-9130-B5BE01D58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B777-3F13-47A4-A156-37589E4055B4}" type="datetimeFigureOut">
              <a:rPr lang="de-AT" smtClean="0"/>
              <a:t>29.03.2022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F53F69B-5F34-4A69-BC58-E3E80730D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70FD480-C85E-4EDF-A726-6CF2C1697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59E7-A6E4-4CC8-B65F-9F2ECAABC88E}" type="slidenum">
              <a:rPr lang="de-AT" smtClean="0"/>
              <a:t>‹Nr.›</a:t>
            </a:fld>
            <a:endParaRPr lang="de-AT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FF9331D-95C2-4FE7-9828-66BBC5D53AC5}"/>
              </a:ext>
            </a:extLst>
          </p:cNvPr>
          <p:cNvGrpSpPr/>
          <p:nvPr userDrawn="1"/>
        </p:nvGrpSpPr>
        <p:grpSpPr>
          <a:xfrm>
            <a:off x="10928109" y="-22520"/>
            <a:ext cx="1328459" cy="1328459"/>
            <a:chOff x="10928109" y="-22520"/>
            <a:chExt cx="1328459" cy="1328459"/>
          </a:xfrm>
        </p:grpSpPr>
        <p:pic>
          <p:nvPicPr>
            <p:cNvPr id="19" name="Grafik 13">
              <a:extLst>
                <a:ext uri="{FF2B5EF4-FFF2-40B4-BE49-F238E27FC236}">
                  <a16:creationId xmlns:a16="http://schemas.microsoft.com/office/drawing/2014/main" id="{1E6E972F-E8D3-4993-A90E-E54A3AFA145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63" t="25413" b="24952"/>
            <a:stretch/>
          </p:blipFill>
          <p:spPr>
            <a:xfrm>
              <a:off x="10992678" y="136525"/>
              <a:ext cx="1199322" cy="1010370"/>
            </a:xfrm>
            <a:prstGeom prst="rect">
              <a:avLst/>
            </a:prstGeom>
          </p:spPr>
        </p:pic>
        <p:pic>
          <p:nvPicPr>
            <p:cNvPr id="20" name="Picture 1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5B584F6B-391D-4ABC-8C10-BBA306A464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8109" y="-22520"/>
              <a:ext cx="1328459" cy="1328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3672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4FEA1F-8A6F-479B-A029-1ABF66687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B6DF9BE-B660-44F6-BC0F-95C524696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9295A57-8336-487E-A303-EDADAD9ED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489728D-B32C-4CC3-B3E9-DD00A8CB89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0CB14F4-7590-4457-87BB-B6436A796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8C51D7A-A913-4B68-AEED-970F703DA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B777-3F13-47A4-A156-37589E4055B4}" type="datetimeFigureOut">
              <a:rPr lang="de-AT" smtClean="0"/>
              <a:t>29.03.2022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7FDD29A-3764-4D73-AE22-403658C6F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8746204-D278-4224-AF29-54C51A15F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59E7-A6E4-4CC8-B65F-9F2ECAABC88E}" type="slidenum">
              <a:rPr lang="de-AT" smtClean="0"/>
              <a:t>‹Nr.›</a:t>
            </a:fld>
            <a:endParaRPr lang="de-AT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D31363-E66B-4FF8-8D92-6A5144221F94}"/>
              </a:ext>
            </a:extLst>
          </p:cNvPr>
          <p:cNvGrpSpPr/>
          <p:nvPr userDrawn="1"/>
        </p:nvGrpSpPr>
        <p:grpSpPr>
          <a:xfrm>
            <a:off x="10928109" y="-22520"/>
            <a:ext cx="1328459" cy="1328459"/>
            <a:chOff x="10928109" y="-22520"/>
            <a:chExt cx="1328459" cy="1328459"/>
          </a:xfrm>
        </p:grpSpPr>
        <p:pic>
          <p:nvPicPr>
            <p:cNvPr id="21" name="Grafik 13">
              <a:extLst>
                <a:ext uri="{FF2B5EF4-FFF2-40B4-BE49-F238E27FC236}">
                  <a16:creationId xmlns:a16="http://schemas.microsoft.com/office/drawing/2014/main" id="{D5C2D858-D2EB-42AE-BF26-FFB5EB1FF4A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63" t="25413" b="24952"/>
            <a:stretch/>
          </p:blipFill>
          <p:spPr>
            <a:xfrm>
              <a:off x="10992678" y="136525"/>
              <a:ext cx="1199322" cy="1010370"/>
            </a:xfrm>
            <a:prstGeom prst="rect">
              <a:avLst/>
            </a:prstGeom>
          </p:spPr>
        </p:pic>
        <p:pic>
          <p:nvPicPr>
            <p:cNvPr id="22" name="Picture 21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8655A937-E4FC-41CC-8B85-606C09F344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8109" y="-22520"/>
              <a:ext cx="1328459" cy="1328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8100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765FC5-DC38-4085-9557-2F58DBBAF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D4CF591-CCC8-407B-B404-4A7BB64BF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B777-3F13-47A4-A156-37589E4055B4}" type="datetimeFigureOut">
              <a:rPr lang="de-AT" smtClean="0"/>
              <a:t>29.03.2022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9F881D6-A674-4EDC-9FC0-39208E33D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CBB7579-ED5F-4AA1-8339-5ADF8F5EC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59E7-A6E4-4CC8-B65F-9F2ECAABC88E}" type="slidenum">
              <a:rPr lang="de-AT" smtClean="0"/>
              <a:t>‹Nr.›</a:t>
            </a:fld>
            <a:endParaRPr lang="de-AT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95BCA81-4625-41D0-8531-35DD1B3B9E5A}"/>
              </a:ext>
            </a:extLst>
          </p:cNvPr>
          <p:cNvGrpSpPr/>
          <p:nvPr userDrawn="1"/>
        </p:nvGrpSpPr>
        <p:grpSpPr>
          <a:xfrm>
            <a:off x="10928109" y="-22520"/>
            <a:ext cx="1328459" cy="1328459"/>
            <a:chOff x="10928109" y="-22520"/>
            <a:chExt cx="1328459" cy="1328459"/>
          </a:xfrm>
        </p:grpSpPr>
        <p:pic>
          <p:nvPicPr>
            <p:cNvPr id="17" name="Grafik 13">
              <a:extLst>
                <a:ext uri="{FF2B5EF4-FFF2-40B4-BE49-F238E27FC236}">
                  <a16:creationId xmlns:a16="http://schemas.microsoft.com/office/drawing/2014/main" id="{2F35CEE8-89F7-4077-A15C-6CE00CE851A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63" t="25413" b="24952"/>
            <a:stretch/>
          </p:blipFill>
          <p:spPr>
            <a:xfrm>
              <a:off x="10992678" y="136525"/>
              <a:ext cx="1199322" cy="1010370"/>
            </a:xfrm>
            <a:prstGeom prst="rect">
              <a:avLst/>
            </a:prstGeom>
          </p:spPr>
        </p:pic>
        <p:pic>
          <p:nvPicPr>
            <p:cNvPr id="18" name="Picture 17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E5B4C7F7-FEC0-4F94-9903-BC1D4AD0F5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8109" y="-22520"/>
              <a:ext cx="1328459" cy="1328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7160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0BF2050-A3A0-4E29-B773-BD1D0B019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B777-3F13-47A4-A156-37589E4055B4}" type="datetimeFigureOut">
              <a:rPr lang="de-AT" smtClean="0"/>
              <a:t>29.03.2022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6042D80-A762-4A75-B58B-3F9D6839D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D94EAB7-8AB2-473F-9FBF-00ED0A35D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59E7-A6E4-4CC8-B65F-9F2ECAABC88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168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7B9B30B-E830-4503-A1C6-1E3F80242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C8A36E-5940-4AB2-96E5-09F567B29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B644D9-9320-45A2-8723-EDE60EDB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4B777-3F13-47A4-A156-37589E4055B4}" type="datetimeFigureOut">
              <a:rPr lang="de-AT" smtClean="0"/>
              <a:t>29.03.2022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DF7730-AEF2-42BD-B0D3-6957261DF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7AA799-6068-400B-8005-60B7E1114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E59E7-A6E4-4CC8-B65F-9F2ECAABC88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0567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4F758B"/>
          </a:solidFill>
          <a:latin typeface="Moder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63145"/>
          </a:solidFill>
          <a:latin typeface="Catamaran" pitchFamily="2" charset="0"/>
          <a:ea typeface="+mn-ea"/>
          <a:cs typeface="Catamaran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63145"/>
          </a:solidFill>
          <a:latin typeface="Catamaran" pitchFamily="2" charset="0"/>
          <a:ea typeface="+mn-ea"/>
          <a:cs typeface="Catamaran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63145"/>
          </a:solidFill>
          <a:latin typeface="Catamaran" pitchFamily="2" charset="0"/>
          <a:ea typeface="+mn-ea"/>
          <a:cs typeface="Catamaran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63145"/>
          </a:solidFill>
          <a:latin typeface="Catamaran" pitchFamily="2" charset="0"/>
          <a:ea typeface="+mn-ea"/>
          <a:cs typeface="Catamaran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63145"/>
          </a:solidFill>
          <a:latin typeface="Catamaran" pitchFamily="2" charset="0"/>
          <a:ea typeface="+mn-ea"/>
          <a:cs typeface="Catamaran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BD6F4313-FD8A-4C8A-B36F-853EFFB6C036}"/>
              </a:ext>
            </a:extLst>
          </p:cNvPr>
          <p:cNvSpPr/>
          <p:nvPr/>
        </p:nvSpPr>
        <p:spPr>
          <a:xfrm>
            <a:off x="599439" y="4226560"/>
            <a:ext cx="11014491" cy="1571942"/>
          </a:xfrm>
          <a:prstGeom prst="roundRect">
            <a:avLst/>
          </a:prstGeom>
          <a:solidFill>
            <a:srgbClr val="A9D2D9"/>
          </a:solidFill>
          <a:ln>
            <a:solidFill>
              <a:srgbClr val="A9D2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AC1D29-49D4-4318-9017-307D05128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0698"/>
            <a:ext cx="10515600" cy="2852737"/>
          </a:xfrm>
        </p:spPr>
        <p:txBody>
          <a:bodyPr>
            <a:normAutofit/>
          </a:bodyPr>
          <a:lstStyle/>
          <a:p>
            <a:r>
              <a:rPr lang="de-AT" sz="5800" dirty="0" err="1">
                <a:solidFill>
                  <a:srgbClr val="263145"/>
                </a:solidFill>
              </a:rPr>
              <a:t>Appearance</a:t>
            </a:r>
            <a:r>
              <a:rPr lang="de-AT" sz="5800" dirty="0">
                <a:solidFill>
                  <a:srgbClr val="263145"/>
                </a:solidFill>
              </a:rPr>
              <a:t> in front of </a:t>
            </a:r>
            <a:r>
              <a:rPr lang="de-AT" sz="5800" dirty="0" err="1">
                <a:solidFill>
                  <a:srgbClr val="263145"/>
                </a:solidFill>
              </a:rPr>
              <a:t>the</a:t>
            </a:r>
            <a:r>
              <a:rPr lang="de-AT" sz="5800" dirty="0">
                <a:solidFill>
                  <a:srgbClr val="263145"/>
                </a:solidFill>
              </a:rPr>
              <a:t> </a:t>
            </a:r>
            <a:r>
              <a:rPr lang="de-AT" sz="5800" dirty="0" err="1">
                <a:solidFill>
                  <a:srgbClr val="263145"/>
                </a:solidFill>
              </a:rPr>
              <a:t>camera</a:t>
            </a:r>
            <a:r>
              <a:rPr lang="de-AT" sz="5800" dirty="0">
                <a:solidFill>
                  <a:srgbClr val="263145"/>
                </a:solidFill>
              </a:rPr>
              <a:t> - </a:t>
            </a:r>
            <a:r>
              <a:rPr lang="de-AT" sz="5800" dirty="0" err="1">
                <a:solidFill>
                  <a:srgbClr val="263145"/>
                </a:solidFill>
              </a:rPr>
              <a:t>groupwork</a:t>
            </a:r>
            <a:endParaRPr lang="de-AT" sz="5800" dirty="0">
              <a:solidFill>
                <a:srgbClr val="263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31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rinnen, Wand enthält.&#10;&#10;Automatisch generierte Beschreibung">
            <a:extLst>
              <a:ext uri="{FF2B5EF4-FFF2-40B4-BE49-F238E27FC236}">
                <a16:creationId xmlns:a16="http://schemas.microsoft.com/office/drawing/2014/main" id="{C328462E-85FC-46E6-98FB-A1CB9593E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D8BA2985-C633-4E08-AD99-6AA38063DAC9}"/>
              </a:ext>
            </a:extLst>
          </p:cNvPr>
          <p:cNvSpPr/>
          <p:nvPr/>
        </p:nvSpPr>
        <p:spPr>
          <a:xfrm>
            <a:off x="-1133697" y="1630228"/>
            <a:ext cx="3027681" cy="907575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>
                <a:solidFill>
                  <a:srgbClr val="263145"/>
                </a:solidFill>
                <a:latin typeface="Catamaran" pitchFamily="2" charset="0"/>
                <a:cs typeface="Catamaran" pitchFamily="2" charset="0"/>
              </a:rPr>
              <a:t>Light source from </a:t>
            </a:r>
            <a:r>
              <a:rPr lang="de-AT" sz="2400" dirty="0" err="1">
                <a:solidFill>
                  <a:srgbClr val="263145"/>
                </a:solidFill>
                <a:latin typeface="Catamaran" pitchFamily="2" charset="0"/>
                <a:cs typeface="Catamaran" pitchFamily="2" charset="0"/>
              </a:rPr>
              <a:t>the</a:t>
            </a:r>
            <a:r>
              <a:rPr lang="de-AT" sz="2400" dirty="0">
                <a:solidFill>
                  <a:srgbClr val="263145"/>
                </a:solidFill>
                <a:latin typeface="Catamaran" pitchFamily="2" charset="0"/>
                <a:cs typeface="Catamaran" pitchFamily="2" charset="0"/>
              </a:rPr>
              <a:t> front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A87DBBF7-6EAC-4855-AA99-41B69A88E016}"/>
              </a:ext>
            </a:extLst>
          </p:cNvPr>
          <p:cNvSpPr/>
          <p:nvPr/>
        </p:nvSpPr>
        <p:spPr>
          <a:xfrm>
            <a:off x="-1513841" y="2738314"/>
            <a:ext cx="4216401" cy="54769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>
                <a:solidFill>
                  <a:srgbClr val="263145"/>
                </a:solidFill>
                <a:latin typeface="Catamaran" pitchFamily="2" charset="0"/>
                <a:cs typeface="Catamaran" pitchFamily="2" charset="0"/>
              </a:rPr>
              <a:t>Webcam at </a:t>
            </a:r>
            <a:r>
              <a:rPr lang="de-AT" sz="2400" dirty="0" err="1">
                <a:solidFill>
                  <a:srgbClr val="263145"/>
                </a:solidFill>
                <a:latin typeface="Catamaran" pitchFamily="2" charset="0"/>
                <a:cs typeface="Catamaran" pitchFamily="2" charset="0"/>
              </a:rPr>
              <a:t>eye</a:t>
            </a:r>
            <a:r>
              <a:rPr lang="de-AT" sz="2400" dirty="0">
                <a:solidFill>
                  <a:srgbClr val="263145"/>
                </a:solidFill>
                <a:latin typeface="Catamaran" pitchFamily="2" charset="0"/>
                <a:cs typeface="Catamaran" pitchFamily="2" charset="0"/>
              </a:rPr>
              <a:t>-level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1329ECBC-30BF-47B9-8F88-16488882073A}"/>
              </a:ext>
            </a:extLst>
          </p:cNvPr>
          <p:cNvSpPr/>
          <p:nvPr/>
        </p:nvSpPr>
        <p:spPr>
          <a:xfrm>
            <a:off x="10289021" y="4015859"/>
            <a:ext cx="3381944" cy="9181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>
                <a:solidFill>
                  <a:srgbClr val="263145"/>
                </a:solidFill>
                <a:latin typeface="Catamaran" pitchFamily="2" charset="0"/>
                <a:cs typeface="Catamaran" pitchFamily="2" charset="0"/>
              </a:rPr>
              <a:t>External </a:t>
            </a:r>
            <a:r>
              <a:rPr lang="de-AT" sz="2400" dirty="0" err="1">
                <a:solidFill>
                  <a:srgbClr val="263145"/>
                </a:solidFill>
                <a:latin typeface="Catamaran" pitchFamily="2" charset="0"/>
                <a:cs typeface="Catamaran" pitchFamily="2" charset="0"/>
              </a:rPr>
              <a:t>microphone</a:t>
            </a:r>
            <a:r>
              <a:rPr lang="de-AT" sz="2400" dirty="0">
                <a:solidFill>
                  <a:srgbClr val="263145"/>
                </a:solidFill>
                <a:latin typeface="Catamaran" pitchFamily="2" charset="0"/>
                <a:cs typeface="Catamaran" pitchFamily="2" charset="0"/>
              </a:rPr>
              <a:t> </a:t>
            </a:r>
            <a:r>
              <a:rPr lang="de-AT" sz="2400" dirty="0" err="1">
                <a:solidFill>
                  <a:srgbClr val="263145"/>
                </a:solidFill>
                <a:latin typeface="Catamaran" pitchFamily="2" charset="0"/>
                <a:cs typeface="Catamaran" pitchFamily="2" charset="0"/>
              </a:rPr>
              <a:t>when</a:t>
            </a:r>
            <a:r>
              <a:rPr lang="de-AT" sz="2400" dirty="0">
                <a:solidFill>
                  <a:srgbClr val="263145"/>
                </a:solidFill>
                <a:latin typeface="Catamaran" pitchFamily="2" charset="0"/>
                <a:cs typeface="Catamaran" pitchFamily="2" charset="0"/>
              </a:rPr>
              <a:t> </a:t>
            </a:r>
            <a:r>
              <a:rPr lang="de-AT" sz="2400" dirty="0" err="1">
                <a:solidFill>
                  <a:srgbClr val="263145"/>
                </a:solidFill>
                <a:latin typeface="Catamaran" pitchFamily="2" charset="0"/>
                <a:cs typeface="Catamaran" pitchFamily="2" charset="0"/>
              </a:rPr>
              <a:t>needed</a:t>
            </a:r>
            <a:endParaRPr lang="de-AT" sz="2400" dirty="0">
              <a:solidFill>
                <a:srgbClr val="263145"/>
              </a:solidFill>
              <a:latin typeface="Catamaran" pitchFamily="2" charset="0"/>
              <a:cs typeface="Catamaran" pitchFamily="2" charset="0"/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0B1E4584-71F0-4E8C-B254-5211574C1A34}"/>
              </a:ext>
            </a:extLst>
          </p:cNvPr>
          <p:cNvSpPr/>
          <p:nvPr/>
        </p:nvSpPr>
        <p:spPr>
          <a:xfrm>
            <a:off x="9934074" y="1544195"/>
            <a:ext cx="3625784" cy="99360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err="1">
                <a:solidFill>
                  <a:srgbClr val="263145"/>
                </a:solidFill>
                <a:latin typeface="Catamaran" pitchFamily="2" charset="0"/>
                <a:cs typeface="Catamaran" pitchFamily="2" charset="0"/>
              </a:rPr>
              <a:t>Participant</a:t>
            </a:r>
            <a:r>
              <a:rPr lang="de-AT" sz="2400" dirty="0">
                <a:solidFill>
                  <a:srgbClr val="263145"/>
                </a:solidFill>
                <a:latin typeface="Catamaran" pitchFamily="2" charset="0"/>
                <a:cs typeface="Catamaran" pitchFamily="2" charset="0"/>
              </a:rPr>
              <a:t> </a:t>
            </a:r>
            <a:r>
              <a:rPr lang="de-AT" sz="2400" dirty="0" err="1">
                <a:solidFill>
                  <a:srgbClr val="263145"/>
                </a:solidFill>
                <a:latin typeface="Catamaran" pitchFamily="2" charset="0"/>
                <a:cs typeface="Catamaran" pitchFamily="2" charset="0"/>
              </a:rPr>
              <a:t>list</a:t>
            </a:r>
            <a:r>
              <a:rPr lang="de-AT" sz="2400" dirty="0">
                <a:solidFill>
                  <a:srgbClr val="263145"/>
                </a:solidFill>
                <a:latin typeface="Catamaran" pitchFamily="2" charset="0"/>
                <a:cs typeface="Catamaran" pitchFamily="2" charset="0"/>
              </a:rPr>
              <a:t> + </a:t>
            </a:r>
            <a:r>
              <a:rPr lang="de-AT" sz="2400" dirty="0" err="1">
                <a:solidFill>
                  <a:srgbClr val="263145"/>
                </a:solidFill>
                <a:latin typeface="Catamaran" pitchFamily="2" charset="0"/>
                <a:cs typeface="Catamaran" pitchFamily="2" charset="0"/>
              </a:rPr>
              <a:t>process</a:t>
            </a:r>
            <a:r>
              <a:rPr lang="de-AT" sz="2400" dirty="0">
                <a:solidFill>
                  <a:srgbClr val="263145"/>
                </a:solidFill>
                <a:latin typeface="Catamaran" pitchFamily="2" charset="0"/>
                <a:cs typeface="Catamaran" pitchFamily="2" charset="0"/>
              </a:rPr>
              <a:t> plan</a:t>
            </a: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C837A572-B52A-428E-9D1F-87F83C0BCCE9}"/>
              </a:ext>
            </a:extLst>
          </p:cNvPr>
          <p:cNvSpPr/>
          <p:nvPr/>
        </p:nvSpPr>
        <p:spPr>
          <a:xfrm>
            <a:off x="-1367858" y="3606629"/>
            <a:ext cx="3089977" cy="868315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>
                <a:solidFill>
                  <a:srgbClr val="263145"/>
                </a:solidFill>
                <a:latin typeface="Catamaran" pitchFamily="2" charset="0"/>
                <a:cs typeface="Catamaran" pitchFamily="2" charset="0"/>
                <a:sym typeface="Wingdings" panose="05000000000000000000" pitchFamily="2" charset="2"/>
              </a:rPr>
              <a:t>Coffee and </a:t>
            </a:r>
            <a:r>
              <a:rPr lang="de-AT" sz="2400" dirty="0" err="1">
                <a:solidFill>
                  <a:srgbClr val="263145"/>
                </a:solidFill>
                <a:latin typeface="Catamaran" pitchFamily="2" charset="0"/>
                <a:cs typeface="Catamaran" pitchFamily="2" charset="0"/>
                <a:sym typeface="Wingdings" panose="05000000000000000000" pitchFamily="2" charset="2"/>
              </a:rPr>
              <a:t>water</a:t>
            </a:r>
            <a:r>
              <a:rPr lang="de-AT" sz="2400" dirty="0">
                <a:solidFill>
                  <a:srgbClr val="263145"/>
                </a:solidFill>
                <a:latin typeface="Catamaran" pitchFamily="2" charset="0"/>
                <a:cs typeface="Catamaran" pitchFamily="2" charset="0"/>
                <a:sym typeface="Wingdings" panose="05000000000000000000" pitchFamily="2" charset="2"/>
              </a:rPr>
              <a:t> in </a:t>
            </a:r>
            <a:r>
              <a:rPr lang="de-AT" sz="2400" dirty="0" err="1">
                <a:solidFill>
                  <a:srgbClr val="263145"/>
                </a:solidFill>
                <a:latin typeface="Catamaran" pitchFamily="2" charset="0"/>
                <a:cs typeface="Catamaran" pitchFamily="2" charset="0"/>
                <a:sym typeface="Wingdings" panose="05000000000000000000" pitchFamily="2" charset="2"/>
              </a:rPr>
              <a:t>mugs</a:t>
            </a:r>
            <a:r>
              <a:rPr lang="de-AT" sz="2400" dirty="0">
                <a:solidFill>
                  <a:srgbClr val="263145"/>
                </a:solidFill>
                <a:latin typeface="Catamaran" pitchFamily="2" charset="0"/>
                <a:cs typeface="Catamaran" pitchFamily="2" charset="0"/>
                <a:sym typeface="Wingdings" panose="05000000000000000000" pitchFamily="2" charset="2"/>
              </a:rPr>
              <a:t>! </a:t>
            </a:r>
            <a:endParaRPr lang="de-AT" sz="2400" dirty="0">
              <a:solidFill>
                <a:srgbClr val="263145"/>
              </a:solidFill>
              <a:latin typeface="Catamaran" pitchFamily="2" charset="0"/>
              <a:cs typeface="Catamaran" pitchFamily="2" charset="0"/>
            </a:endParaRPr>
          </a:p>
        </p:txBody>
      </p:sp>
      <p:sp>
        <p:nvSpPr>
          <p:cNvPr id="20" name="Rechteck: abgerundete Ecken 16">
            <a:extLst>
              <a:ext uri="{FF2B5EF4-FFF2-40B4-BE49-F238E27FC236}">
                <a16:creationId xmlns:a16="http://schemas.microsoft.com/office/drawing/2014/main" id="{896E1C8E-5C2A-4860-BEF9-3B47DD93C6A8}"/>
              </a:ext>
            </a:extLst>
          </p:cNvPr>
          <p:cNvSpPr/>
          <p:nvPr/>
        </p:nvSpPr>
        <p:spPr>
          <a:xfrm>
            <a:off x="10475682" y="2738314"/>
            <a:ext cx="2083295" cy="868315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100" dirty="0" err="1">
                <a:solidFill>
                  <a:srgbClr val="263145"/>
                </a:solidFill>
                <a:latin typeface="Catamaran" pitchFamily="2" charset="0"/>
                <a:cs typeface="Catamaran" pitchFamily="2" charset="0"/>
                <a:sym typeface="Wingdings" panose="05000000000000000000" pitchFamily="2" charset="2"/>
              </a:rPr>
              <a:t>You</a:t>
            </a:r>
            <a:r>
              <a:rPr lang="de-AT" sz="1100" dirty="0">
                <a:solidFill>
                  <a:srgbClr val="263145"/>
                </a:solidFill>
                <a:latin typeface="Catamaran" pitchFamily="2" charset="0"/>
                <a:cs typeface="Catamaran" pitchFamily="2" charset="0"/>
                <a:sym typeface="Wingdings" panose="05000000000000000000" pitchFamily="2" charset="2"/>
              </a:rPr>
              <a:t> </a:t>
            </a:r>
            <a:r>
              <a:rPr lang="de-AT" sz="1100" dirty="0" err="1">
                <a:solidFill>
                  <a:srgbClr val="263145"/>
                </a:solidFill>
                <a:latin typeface="Catamaran" pitchFamily="2" charset="0"/>
                <a:cs typeface="Catamaran" pitchFamily="2" charset="0"/>
                <a:sym typeface="Wingdings" panose="05000000000000000000" pitchFamily="2" charset="2"/>
              </a:rPr>
              <a:t>don‘t</a:t>
            </a:r>
            <a:r>
              <a:rPr lang="de-AT" sz="1100" dirty="0">
                <a:solidFill>
                  <a:srgbClr val="263145"/>
                </a:solidFill>
                <a:latin typeface="Catamaran" pitchFamily="2" charset="0"/>
                <a:cs typeface="Catamaran" pitchFamily="2" charset="0"/>
                <a:sym typeface="Wingdings" panose="05000000000000000000" pitchFamily="2" charset="2"/>
              </a:rPr>
              <a:t> </a:t>
            </a:r>
            <a:r>
              <a:rPr lang="de-AT" sz="1100" dirty="0" err="1">
                <a:solidFill>
                  <a:srgbClr val="263145"/>
                </a:solidFill>
                <a:latin typeface="Catamaran" pitchFamily="2" charset="0"/>
                <a:cs typeface="Catamaran" pitchFamily="2" charset="0"/>
                <a:sym typeface="Wingdings" panose="05000000000000000000" pitchFamily="2" charset="2"/>
              </a:rPr>
              <a:t>see</a:t>
            </a:r>
            <a:r>
              <a:rPr lang="de-AT" sz="1100" dirty="0">
                <a:solidFill>
                  <a:srgbClr val="263145"/>
                </a:solidFill>
                <a:latin typeface="Catamaran" pitchFamily="2" charset="0"/>
                <a:cs typeface="Catamaran" pitchFamily="2" charset="0"/>
                <a:sym typeface="Wingdings" panose="05000000000000000000" pitchFamily="2" charset="2"/>
              </a:rPr>
              <a:t> </a:t>
            </a:r>
            <a:r>
              <a:rPr lang="de-AT" sz="1100" dirty="0" err="1">
                <a:solidFill>
                  <a:srgbClr val="263145"/>
                </a:solidFill>
                <a:latin typeface="Catamaran" pitchFamily="2" charset="0"/>
                <a:cs typeface="Catamaran" pitchFamily="2" charset="0"/>
                <a:sym typeface="Wingdings" panose="05000000000000000000" pitchFamily="2" charset="2"/>
              </a:rPr>
              <a:t>lipstick</a:t>
            </a:r>
            <a:r>
              <a:rPr lang="de-AT" sz="1100" dirty="0">
                <a:solidFill>
                  <a:srgbClr val="263145"/>
                </a:solidFill>
                <a:latin typeface="Catamaran" pitchFamily="2" charset="0"/>
                <a:cs typeface="Catamaran" pitchFamily="2" charset="0"/>
                <a:sym typeface="Wingdings" panose="05000000000000000000" pitchFamily="2" charset="2"/>
              </a:rPr>
              <a:t> on </a:t>
            </a:r>
            <a:r>
              <a:rPr lang="de-AT" sz="1100" dirty="0" err="1">
                <a:solidFill>
                  <a:srgbClr val="263145"/>
                </a:solidFill>
                <a:latin typeface="Catamaran" pitchFamily="2" charset="0"/>
                <a:cs typeface="Catamaran" pitchFamily="2" charset="0"/>
                <a:sym typeface="Wingdings" panose="05000000000000000000" pitchFamily="2" charset="2"/>
              </a:rPr>
              <a:t>the</a:t>
            </a:r>
            <a:r>
              <a:rPr lang="de-AT" sz="1100" dirty="0">
                <a:solidFill>
                  <a:srgbClr val="263145"/>
                </a:solidFill>
                <a:latin typeface="Catamaran" pitchFamily="2" charset="0"/>
                <a:cs typeface="Catamaran" pitchFamily="2" charset="0"/>
                <a:sym typeface="Wingdings" panose="05000000000000000000" pitchFamily="2" charset="2"/>
              </a:rPr>
              <a:t> </a:t>
            </a:r>
            <a:r>
              <a:rPr lang="de-AT" sz="1100" dirty="0" err="1">
                <a:solidFill>
                  <a:srgbClr val="263145"/>
                </a:solidFill>
                <a:latin typeface="Catamaran" pitchFamily="2" charset="0"/>
                <a:cs typeface="Catamaran" pitchFamily="2" charset="0"/>
                <a:sym typeface="Wingdings" panose="05000000000000000000" pitchFamily="2" charset="2"/>
              </a:rPr>
              <a:t>mug</a:t>
            </a:r>
            <a:r>
              <a:rPr lang="de-AT" sz="1100" dirty="0">
                <a:solidFill>
                  <a:srgbClr val="263145"/>
                </a:solidFill>
                <a:latin typeface="Catamaran" pitchFamily="2" charset="0"/>
                <a:cs typeface="Catamaran" pitchFamily="2" charset="0"/>
                <a:sym typeface="Wingdings" panose="05000000000000000000" pitchFamily="2" charset="2"/>
              </a:rPr>
              <a:t> like on a </a:t>
            </a:r>
            <a:r>
              <a:rPr lang="de-AT" sz="1100" dirty="0" err="1">
                <a:solidFill>
                  <a:srgbClr val="263145"/>
                </a:solidFill>
                <a:latin typeface="Catamaran" pitchFamily="2" charset="0"/>
                <a:cs typeface="Catamaran" pitchFamily="2" charset="0"/>
                <a:sym typeface="Wingdings" panose="05000000000000000000" pitchFamily="2" charset="2"/>
              </a:rPr>
              <a:t>glass</a:t>
            </a:r>
            <a:r>
              <a:rPr lang="de-AT" sz="1100" dirty="0">
                <a:solidFill>
                  <a:srgbClr val="263145"/>
                </a:solidFill>
                <a:latin typeface="Catamaran" pitchFamily="2" charset="0"/>
                <a:cs typeface="Catamaran" pitchFamily="2" charset="0"/>
                <a:sym typeface="Wingdings" panose="05000000000000000000" pitchFamily="2" charset="2"/>
              </a:rPr>
              <a:t> ;-)</a:t>
            </a:r>
            <a:endParaRPr lang="de-AT" sz="1100" dirty="0">
              <a:solidFill>
                <a:srgbClr val="263145"/>
              </a:solidFill>
              <a:latin typeface="Catamaran" pitchFamily="2" charset="0"/>
              <a:cs typeface="Catamar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314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0436CA90-F9F9-437F-9D00-0CC534000B0F}"/>
              </a:ext>
            </a:extLst>
          </p:cNvPr>
          <p:cNvGrpSpPr/>
          <p:nvPr/>
        </p:nvGrpSpPr>
        <p:grpSpPr>
          <a:xfrm>
            <a:off x="397575" y="0"/>
            <a:ext cx="10270425" cy="6858000"/>
            <a:chOff x="397575" y="0"/>
            <a:chExt cx="10270425" cy="6858000"/>
          </a:xfrm>
        </p:grpSpPr>
        <p:pic>
          <p:nvPicPr>
            <p:cNvPr id="5" name="Grafik 4" descr="Ein Bild, das drinnen, Wand enthält.&#10;&#10;Automatisch generierte Beschreibung">
              <a:extLst>
                <a:ext uri="{FF2B5EF4-FFF2-40B4-BE49-F238E27FC236}">
                  <a16:creationId xmlns:a16="http://schemas.microsoft.com/office/drawing/2014/main" id="{C328462E-85FC-46E6-98FB-A1CB9593E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0"/>
              <a:ext cx="9144000" cy="6858000"/>
            </a:xfrm>
            <a:prstGeom prst="rect">
              <a:avLst/>
            </a:prstGeom>
          </p:spPr>
        </p:pic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D8BA2985-C633-4E08-AD99-6AA38063DAC9}"/>
                </a:ext>
              </a:extLst>
            </p:cNvPr>
            <p:cNvSpPr/>
            <p:nvPr/>
          </p:nvSpPr>
          <p:spPr>
            <a:xfrm>
              <a:off x="4117475" y="348221"/>
              <a:ext cx="3027681" cy="9075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2400" dirty="0">
                  <a:solidFill>
                    <a:srgbClr val="263145"/>
                  </a:solidFill>
                  <a:latin typeface="Catamaran" pitchFamily="2" charset="0"/>
                  <a:cs typeface="Catamaran" pitchFamily="2" charset="0"/>
                </a:rPr>
                <a:t>Light source from </a:t>
              </a:r>
              <a:r>
                <a:rPr lang="de-AT" sz="2400" dirty="0" err="1">
                  <a:solidFill>
                    <a:srgbClr val="263145"/>
                  </a:solidFill>
                  <a:latin typeface="Catamaran" pitchFamily="2" charset="0"/>
                  <a:cs typeface="Catamaran" pitchFamily="2" charset="0"/>
                </a:rPr>
                <a:t>the</a:t>
              </a:r>
              <a:r>
                <a:rPr lang="de-AT" sz="2400" dirty="0">
                  <a:solidFill>
                    <a:srgbClr val="263145"/>
                  </a:solidFill>
                  <a:latin typeface="Catamaran" pitchFamily="2" charset="0"/>
                  <a:cs typeface="Catamaran" pitchFamily="2" charset="0"/>
                </a:rPr>
                <a:t> front</a:t>
              </a:r>
            </a:p>
          </p:txBody>
        </p:sp>
        <p:sp>
          <p:nvSpPr>
            <p:cNvPr id="9" name="Rechteck: abgerundete Ecken 8">
              <a:extLst>
                <a:ext uri="{FF2B5EF4-FFF2-40B4-BE49-F238E27FC236}">
                  <a16:creationId xmlns:a16="http://schemas.microsoft.com/office/drawing/2014/main" id="{A87DBBF7-6EAC-4855-AA99-41B69A88E016}"/>
                </a:ext>
              </a:extLst>
            </p:cNvPr>
            <p:cNvSpPr/>
            <p:nvPr/>
          </p:nvSpPr>
          <p:spPr>
            <a:xfrm>
              <a:off x="3523116" y="1563910"/>
              <a:ext cx="4216401" cy="54769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2400" dirty="0">
                  <a:solidFill>
                    <a:srgbClr val="263145"/>
                  </a:solidFill>
                  <a:latin typeface="Catamaran" pitchFamily="2" charset="0"/>
                  <a:cs typeface="Catamaran" pitchFamily="2" charset="0"/>
                </a:rPr>
                <a:t>Webcam at </a:t>
              </a:r>
              <a:r>
                <a:rPr lang="de-AT" sz="2400" dirty="0" err="1">
                  <a:solidFill>
                    <a:srgbClr val="263145"/>
                  </a:solidFill>
                  <a:latin typeface="Catamaran" pitchFamily="2" charset="0"/>
                  <a:cs typeface="Catamaran" pitchFamily="2" charset="0"/>
                </a:rPr>
                <a:t>eye</a:t>
              </a:r>
              <a:r>
                <a:rPr lang="de-AT" sz="2400" dirty="0">
                  <a:solidFill>
                    <a:srgbClr val="263145"/>
                  </a:solidFill>
                  <a:latin typeface="Catamaran" pitchFamily="2" charset="0"/>
                  <a:cs typeface="Catamaran" pitchFamily="2" charset="0"/>
                </a:rPr>
                <a:t>-level</a:t>
              </a:r>
            </a:p>
          </p:txBody>
        </p:sp>
        <p:sp>
          <p:nvSpPr>
            <p:cNvPr id="10" name="Pfeil: nach unten 9">
              <a:extLst>
                <a:ext uri="{FF2B5EF4-FFF2-40B4-BE49-F238E27FC236}">
                  <a16:creationId xmlns:a16="http://schemas.microsoft.com/office/drawing/2014/main" id="{92C5541B-B207-40E9-980E-D9EB5F870480}"/>
                </a:ext>
              </a:extLst>
            </p:cNvPr>
            <p:cNvSpPr/>
            <p:nvPr/>
          </p:nvSpPr>
          <p:spPr>
            <a:xfrm>
              <a:off x="5466080" y="2092960"/>
              <a:ext cx="345440" cy="35560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Pfeil: nach rechts 10">
              <a:extLst>
                <a:ext uri="{FF2B5EF4-FFF2-40B4-BE49-F238E27FC236}">
                  <a16:creationId xmlns:a16="http://schemas.microsoft.com/office/drawing/2014/main" id="{CD3515A9-A0B9-45E5-8D0D-86B2FDE227B4}"/>
                </a:ext>
              </a:extLst>
            </p:cNvPr>
            <p:cNvSpPr/>
            <p:nvPr/>
          </p:nvSpPr>
          <p:spPr>
            <a:xfrm rot="10800000">
              <a:off x="3779520" y="673835"/>
              <a:ext cx="337955" cy="27384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" name="Pfeil: nach rechts 11">
              <a:extLst>
                <a:ext uri="{FF2B5EF4-FFF2-40B4-BE49-F238E27FC236}">
                  <a16:creationId xmlns:a16="http://schemas.microsoft.com/office/drawing/2014/main" id="{33F974CD-3F2A-490C-8C28-959D9A28082B}"/>
                </a:ext>
              </a:extLst>
            </p:cNvPr>
            <p:cNvSpPr/>
            <p:nvPr/>
          </p:nvSpPr>
          <p:spPr>
            <a:xfrm>
              <a:off x="7145156" y="673835"/>
              <a:ext cx="337955" cy="27384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" name="Rechteck: abgerundete Ecken 12">
              <a:extLst>
                <a:ext uri="{FF2B5EF4-FFF2-40B4-BE49-F238E27FC236}">
                  <a16:creationId xmlns:a16="http://schemas.microsoft.com/office/drawing/2014/main" id="{1329ECBC-30BF-47B9-8F88-16488882073A}"/>
                </a:ext>
              </a:extLst>
            </p:cNvPr>
            <p:cNvSpPr/>
            <p:nvPr/>
          </p:nvSpPr>
          <p:spPr>
            <a:xfrm>
              <a:off x="397575" y="4731471"/>
              <a:ext cx="3381944" cy="91816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2400" dirty="0">
                  <a:solidFill>
                    <a:srgbClr val="263145"/>
                  </a:solidFill>
                  <a:latin typeface="Catamaran" pitchFamily="2" charset="0"/>
                  <a:cs typeface="Catamaran" pitchFamily="2" charset="0"/>
                </a:rPr>
                <a:t>External </a:t>
              </a:r>
              <a:r>
                <a:rPr lang="de-AT" sz="2400" dirty="0" err="1">
                  <a:solidFill>
                    <a:srgbClr val="263145"/>
                  </a:solidFill>
                  <a:latin typeface="Catamaran" pitchFamily="2" charset="0"/>
                  <a:cs typeface="Catamaran" pitchFamily="2" charset="0"/>
                </a:rPr>
                <a:t>microphone</a:t>
              </a:r>
              <a:r>
                <a:rPr lang="de-AT" sz="2400" dirty="0">
                  <a:solidFill>
                    <a:srgbClr val="263145"/>
                  </a:solidFill>
                  <a:latin typeface="Catamaran" pitchFamily="2" charset="0"/>
                  <a:cs typeface="Catamaran" pitchFamily="2" charset="0"/>
                </a:rPr>
                <a:t> </a:t>
              </a:r>
              <a:r>
                <a:rPr lang="de-AT" sz="2400" dirty="0" err="1">
                  <a:solidFill>
                    <a:srgbClr val="263145"/>
                  </a:solidFill>
                  <a:latin typeface="Catamaran" pitchFamily="2" charset="0"/>
                  <a:cs typeface="Catamaran" pitchFamily="2" charset="0"/>
                </a:rPr>
                <a:t>when</a:t>
              </a:r>
              <a:r>
                <a:rPr lang="de-AT" sz="2400" dirty="0">
                  <a:solidFill>
                    <a:srgbClr val="263145"/>
                  </a:solidFill>
                  <a:latin typeface="Catamaran" pitchFamily="2" charset="0"/>
                  <a:cs typeface="Catamaran" pitchFamily="2" charset="0"/>
                </a:rPr>
                <a:t> </a:t>
              </a:r>
              <a:r>
                <a:rPr lang="de-AT" sz="2400" dirty="0" err="1">
                  <a:solidFill>
                    <a:srgbClr val="263145"/>
                  </a:solidFill>
                  <a:latin typeface="Catamaran" pitchFamily="2" charset="0"/>
                  <a:cs typeface="Catamaran" pitchFamily="2" charset="0"/>
                </a:rPr>
                <a:t>needed</a:t>
              </a:r>
              <a:endParaRPr lang="de-AT" sz="2400" dirty="0">
                <a:solidFill>
                  <a:srgbClr val="263145"/>
                </a:solidFill>
                <a:latin typeface="Catamaran" pitchFamily="2" charset="0"/>
                <a:cs typeface="Catamaran" pitchFamily="2" charset="0"/>
              </a:endParaRPr>
            </a:p>
          </p:txBody>
        </p:sp>
        <p:sp>
          <p:nvSpPr>
            <p:cNvPr id="14" name="Pfeil: nach rechts 13">
              <a:extLst>
                <a:ext uri="{FF2B5EF4-FFF2-40B4-BE49-F238E27FC236}">
                  <a16:creationId xmlns:a16="http://schemas.microsoft.com/office/drawing/2014/main" id="{18F7CBF5-CD42-4A61-BC35-FB2F70E33BCB}"/>
                </a:ext>
              </a:extLst>
            </p:cNvPr>
            <p:cNvSpPr/>
            <p:nvPr/>
          </p:nvSpPr>
          <p:spPr>
            <a:xfrm>
              <a:off x="3779519" y="5053633"/>
              <a:ext cx="337955" cy="27384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" name="Rechteck: abgerundete Ecken 14">
              <a:extLst>
                <a:ext uri="{FF2B5EF4-FFF2-40B4-BE49-F238E27FC236}">
                  <a16:creationId xmlns:a16="http://schemas.microsoft.com/office/drawing/2014/main" id="{0B1E4584-71F0-4E8C-B254-5211574C1A34}"/>
                </a:ext>
              </a:extLst>
            </p:cNvPr>
            <p:cNvSpPr/>
            <p:nvPr/>
          </p:nvSpPr>
          <p:spPr>
            <a:xfrm>
              <a:off x="6564696" y="5687361"/>
              <a:ext cx="3625784" cy="99360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2400" dirty="0" err="1">
                  <a:solidFill>
                    <a:srgbClr val="263145"/>
                  </a:solidFill>
                  <a:latin typeface="Catamaran" pitchFamily="2" charset="0"/>
                  <a:cs typeface="Catamaran" pitchFamily="2" charset="0"/>
                </a:rPr>
                <a:t>Participant</a:t>
              </a:r>
              <a:r>
                <a:rPr lang="de-AT" sz="2400" dirty="0">
                  <a:solidFill>
                    <a:srgbClr val="263145"/>
                  </a:solidFill>
                  <a:latin typeface="Catamaran" pitchFamily="2" charset="0"/>
                  <a:cs typeface="Catamaran" pitchFamily="2" charset="0"/>
                </a:rPr>
                <a:t> </a:t>
              </a:r>
              <a:r>
                <a:rPr lang="de-AT" sz="2400" dirty="0" err="1">
                  <a:solidFill>
                    <a:srgbClr val="263145"/>
                  </a:solidFill>
                  <a:latin typeface="Catamaran" pitchFamily="2" charset="0"/>
                  <a:cs typeface="Catamaran" pitchFamily="2" charset="0"/>
                </a:rPr>
                <a:t>list</a:t>
              </a:r>
              <a:r>
                <a:rPr lang="de-AT" sz="2400" dirty="0">
                  <a:solidFill>
                    <a:srgbClr val="263145"/>
                  </a:solidFill>
                  <a:latin typeface="Catamaran" pitchFamily="2" charset="0"/>
                  <a:cs typeface="Catamaran" pitchFamily="2" charset="0"/>
                </a:rPr>
                <a:t> + </a:t>
              </a:r>
              <a:r>
                <a:rPr lang="de-AT" sz="2400" dirty="0" err="1">
                  <a:solidFill>
                    <a:srgbClr val="263145"/>
                  </a:solidFill>
                  <a:latin typeface="Catamaran" pitchFamily="2" charset="0"/>
                  <a:cs typeface="Catamaran" pitchFamily="2" charset="0"/>
                </a:rPr>
                <a:t>process</a:t>
              </a:r>
              <a:r>
                <a:rPr lang="de-AT" sz="2400" dirty="0">
                  <a:solidFill>
                    <a:srgbClr val="263145"/>
                  </a:solidFill>
                  <a:latin typeface="Catamaran" pitchFamily="2" charset="0"/>
                  <a:cs typeface="Catamaran" pitchFamily="2" charset="0"/>
                </a:rPr>
                <a:t> plan</a:t>
              </a:r>
            </a:p>
          </p:txBody>
        </p:sp>
        <p:sp>
          <p:nvSpPr>
            <p:cNvPr id="16" name="Pfeil: nach rechts 15">
              <a:extLst>
                <a:ext uri="{FF2B5EF4-FFF2-40B4-BE49-F238E27FC236}">
                  <a16:creationId xmlns:a16="http://schemas.microsoft.com/office/drawing/2014/main" id="{CE0B7340-522F-494F-B2CA-6C2DFA7B5C93}"/>
                </a:ext>
              </a:extLst>
            </p:cNvPr>
            <p:cNvSpPr/>
            <p:nvPr/>
          </p:nvSpPr>
          <p:spPr>
            <a:xfrm rot="10800000">
              <a:off x="6226741" y="6047241"/>
              <a:ext cx="337955" cy="27384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7" name="Rechteck: abgerundete Ecken 16">
              <a:extLst>
                <a:ext uri="{FF2B5EF4-FFF2-40B4-BE49-F238E27FC236}">
                  <a16:creationId xmlns:a16="http://schemas.microsoft.com/office/drawing/2014/main" id="{C837A572-B52A-428E-9D1F-87F83C0BCCE9}"/>
                </a:ext>
              </a:extLst>
            </p:cNvPr>
            <p:cNvSpPr/>
            <p:nvPr/>
          </p:nvSpPr>
          <p:spPr>
            <a:xfrm>
              <a:off x="7222423" y="3342640"/>
              <a:ext cx="3089977" cy="86831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2400" dirty="0">
                  <a:solidFill>
                    <a:srgbClr val="263145"/>
                  </a:solidFill>
                  <a:latin typeface="Catamaran" pitchFamily="2" charset="0"/>
                  <a:cs typeface="Catamaran" pitchFamily="2" charset="0"/>
                  <a:sym typeface="Wingdings" panose="05000000000000000000" pitchFamily="2" charset="2"/>
                </a:rPr>
                <a:t>Coffee and </a:t>
              </a:r>
              <a:r>
                <a:rPr lang="de-AT" sz="2400" dirty="0" err="1">
                  <a:solidFill>
                    <a:srgbClr val="263145"/>
                  </a:solidFill>
                  <a:latin typeface="Catamaran" pitchFamily="2" charset="0"/>
                  <a:cs typeface="Catamaran" pitchFamily="2" charset="0"/>
                  <a:sym typeface="Wingdings" panose="05000000000000000000" pitchFamily="2" charset="2"/>
                </a:rPr>
                <a:t>water</a:t>
              </a:r>
              <a:r>
                <a:rPr lang="de-AT" sz="2400" dirty="0">
                  <a:solidFill>
                    <a:srgbClr val="263145"/>
                  </a:solidFill>
                  <a:latin typeface="Catamaran" pitchFamily="2" charset="0"/>
                  <a:cs typeface="Catamaran" pitchFamily="2" charset="0"/>
                  <a:sym typeface="Wingdings" panose="05000000000000000000" pitchFamily="2" charset="2"/>
                </a:rPr>
                <a:t> in </a:t>
              </a:r>
              <a:r>
                <a:rPr lang="de-AT" sz="2400" dirty="0" err="1">
                  <a:solidFill>
                    <a:srgbClr val="263145"/>
                  </a:solidFill>
                  <a:latin typeface="Catamaran" pitchFamily="2" charset="0"/>
                  <a:cs typeface="Catamaran" pitchFamily="2" charset="0"/>
                  <a:sym typeface="Wingdings" panose="05000000000000000000" pitchFamily="2" charset="2"/>
                </a:rPr>
                <a:t>mugs</a:t>
              </a:r>
              <a:r>
                <a:rPr lang="de-AT" sz="2400" dirty="0">
                  <a:solidFill>
                    <a:srgbClr val="263145"/>
                  </a:solidFill>
                  <a:latin typeface="Catamaran" pitchFamily="2" charset="0"/>
                  <a:cs typeface="Catamaran" pitchFamily="2" charset="0"/>
                  <a:sym typeface="Wingdings" panose="05000000000000000000" pitchFamily="2" charset="2"/>
                </a:rPr>
                <a:t>! </a:t>
              </a:r>
              <a:endParaRPr lang="de-AT" sz="2400" dirty="0">
                <a:solidFill>
                  <a:srgbClr val="263145"/>
                </a:solidFill>
                <a:latin typeface="Catamaran" pitchFamily="2" charset="0"/>
                <a:cs typeface="Catamaran" pitchFamily="2" charset="0"/>
              </a:endParaRPr>
            </a:p>
          </p:txBody>
        </p:sp>
        <p:sp>
          <p:nvSpPr>
            <p:cNvPr id="18" name="Pfeil: nach unten 17">
              <a:extLst>
                <a:ext uri="{FF2B5EF4-FFF2-40B4-BE49-F238E27FC236}">
                  <a16:creationId xmlns:a16="http://schemas.microsoft.com/office/drawing/2014/main" id="{E41209A9-2998-4115-B92E-EC24F70470EC}"/>
                </a:ext>
              </a:extLst>
            </p:cNvPr>
            <p:cNvSpPr/>
            <p:nvPr/>
          </p:nvSpPr>
          <p:spPr>
            <a:xfrm>
              <a:off x="8204868" y="4190635"/>
              <a:ext cx="345440" cy="35560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20" name="Rechteck: abgerundete Ecken 16">
            <a:extLst>
              <a:ext uri="{FF2B5EF4-FFF2-40B4-BE49-F238E27FC236}">
                <a16:creationId xmlns:a16="http://schemas.microsoft.com/office/drawing/2014/main" id="{896E1C8E-5C2A-4860-BEF9-3B47DD93C6A8}"/>
              </a:ext>
            </a:extLst>
          </p:cNvPr>
          <p:cNvSpPr/>
          <p:nvPr/>
        </p:nvSpPr>
        <p:spPr>
          <a:xfrm>
            <a:off x="9418739" y="3944438"/>
            <a:ext cx="2083295" cy="868315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100" dirty="0" err="1">
                <a:solidFill>
                  <a:srgbClr val="263145"/>
                </a:solidFill>
                <a:latin typeface="Catamaran" pitchFamily="2" charset="0"/>
                <a:cs typeface="Catamaran" pitchFamily="2" charset="0"/>
                <a:sym typeface="Wingdings" panose="05000000000000000000" pitchFamily="2" charset="2"/>
              </a:rPr>
              <a:t>You</a:t>
            </a:r>
            <a:r>
              <a:rPr lang="de-AT" sz="1100" dirty="0">
                <a:solidFill>
                  <a:srgbClr val="263145"/>
                </a:solidFill>
                <a:latin typeface="Catamaran" pitchFamily="2" charset="0"/>
                <a:cs typeface="Catamaran" pitchFamily="2" charset="0"/>
                <a:sym typeface="Wingdings" panose="05000000000000000000" pitchFamily="2" charset="2"/>
              </a:rPr>
              <a:t> </a:t>
            </a:r>
            <a:r>
              <a:rPr lang="de-AT" sz="1100" dirty="0" err="1">
                <a:solidFill>
                  <a:srgbClr val="263145"/>
                </a:solidFill>
                <a:latin typeface="Catamaran" pitchFamily="2" charset="0"/>
                <a:cs typeface="Catamaran" pitchFamily="2" charset="0"/>
                <a:sym typeface="Wingdings" panose="05000000000000000000" pitchFamily="2" charset="2"/>
              </a:rPr>
              <a:t>don‘t</a:t>
            </a:r>
            <a:r>
              <a:rPr lang="de-AT" sz="1100" dirty="0">
                <a:solidFill>
                  <a:srgbClr val="263145"/>
                </a:solidFill>
                <a:latin typeface="Catamaran" pitchFamily="2" charset="0"/>
                <a:cs typeface="Catamaran" pitchFamily="2" charset="0"/>
                <a:sym typeface="Wingdings" panose="05000000000000000000" pitchFamily="2" charset="2"/>
              </a:rPr>
              <a:t> </a:t>
            </a:r>
            <a:r>
              <a:rPr lang="de-AT" sz="1100" dirty="0" err="1">
                <a:solidFill>
                  <a:srgbClr val="263145"/>
                </a:solidFill>
                <a:latin typeface="Catamaran" pitchFamily="2" charset="0"/>
                <a:cs typeface="Catamaran" pitchFamily="2" charset="0"/>
                <a:sym typeface="Wingdings" panose="05000000000000000000" pitchFamily="2" charset="2"/>
              </a:rPr>
              <a:t>see</a:t>
            </a:r>
            <a:r>
              <a:rPr lang="de-AT" sz="1100" dirty="0">
                <a:solidFill>
                  <a:srgbClr val="263145"/>
                </a:solidFill>
                <a:latin typeface="Catamaran" pitchFamily="2" charset="0"/>
                <a:cs typeface="Catamaran" pitchFamily="2" charset="0"/>
                <a:sym typeface="Wingdings" panose="05000000000000000000" pitchFamily="2" charset="2"/>
              </a:rPr>
              <a:t> </a:t>
            </a:r>
            <a:r>
              <a:rPr lang="de-AT" sz="1100" dirty="0" err="1">
                <a:solidFill>
                  <a:srgbClr val="263145"/>
                </a:solidFill>
                <a:latin typeface="Catamaran" pitchFamily="2" charset="0"/>
                <a:cs typeface="Catamaran" pitchFamily="2" charset="0"/>
                <a:sym typeface="Wingdings" panose="05000000000000000000" pitchFamily="2" charset="2"/>
              </a:rPr>
              <a:t>lipstick</a:t>
            </a:r>
            <a:r>
              <a:rPr lang="de-AT" sz="1100" dirty="0">
                <a:solidFill>
                  <a:srgbClr val="263145"/>
                </a:solidFill>
                <a:latin typeface="Catamaran" pitchFamily="2" charset="0"/>
                <a:cs typeface="Catamaran" pitchFamily="2" charset="0"/>
                <a:sym typeface="Wingdings" panose="05000000000000000000" pitchFamily="2" charset="2"/>
              </a:rPr>
              <a:t> on </a:t>
            </a:r>
            <a:r>
              <a:rPr lang="de-AT" sz="1100" dirty="0" err="1">
                <a:solidFill>
                  <a:srgbClr val="263145"/>
                </a:solidFill>
                <a:latin typeface="Catamaran" pitchFamily="2" charset="0"/>
                <a:cs typeface="Catamaran" pitchFamily="2" charset="0"/>
                <a:sym typeface="Wingdings" panose="05000000000000000000" pitchFamily="2" charset="2"/>
              </a:rPr>
              <a:t>the</a:t>
            </a:r>
            <a:r>
              <a:rPr lang="de-AT" sz="1100" dirty="0">
                <a:solidFill>
                  <a:srgbClr val="263145"/>
                </a:solidFill>
                <a:latin typeface="Catamaran" pitchFamily="2" charset="0"/>
                <a:cs typeface="Catamaran" pitchFamily="2" charset="0"/>
                <a:sym typeface="Wingdings" panose="05000000000000000000" pitchFamily="2" charset="2"/>
              </a:rPr>
              <a:t> </a:t>
            </a:r>
            <a:r>
              <a:rPr lang="de-AT" sz="1100" dirty="0" err="1">
                <a:solidFill>
                  <a:srgbClr val="263145"/>
                </a:solidFill>
                <a:latin typeface="Catamaran" pitchFamily="2" charset="0"/>
                <a:cs typeface="Catamaran" pitchFamily="2" charset="0"/>
                <a:sym typeface="Wingdings" panose="05000000000000000000" pitchFamily="2" charset="2"/>
              </a:rPr>
              <a:t>mug</a:t>
            </a:r>
            <a:r>
              <a:rPr lang="de-AT" sz="1100" dirty="0">
                <a:solidFill>
                  <a:srgbClr val="263145"/>
                </a:solidFill>
                <a:latin typeface="Catamaran" pitchFamily="2" charset="0"/>
                <a:cs typeface="Catamaran" pitchFamily="2" charset="0"/>
                <a:sym typeface="Wingdings" panose="05000000000000000000" pitchFamily="2" charset="2"/>
              </a:rPr>
              <a:t> like on a </a:t>
            </a:r>
            <a:r>
              <a:rPr lang="de-AT" sz="1100" dirty="0" err="1">
                <a:solidFill>
                  <a:srgbClr val="263145"/>
                </a:solidFill>
                <a:latin typeface="Catamaran" pitchFamily="2" charset="0"/>
                <a:cs typeface="Catamaran" pitchFamily="2" charset="0"/>
                <a:sym typeface="Wingdings" panose="05000000000000000000" pitchFamily="2" charset="2"/>
              </a:rPr>
              <a:t>glass</a:t>
            </a:r>
            <a:r>
              <a:rPr lang="de-AT" sz="1100" dirty="0">
                <a:solidFill>
                  <a:srgbClr val="263145"/>
                </a:solidFill>
                <a:latin typeface="Catamaran" pitchFamily="2" charset="0"/>
                <a:cs typeface="Catamaran" pitchFamily="2" charset="0"/>
                <a:sym typeface="Wingdings" panose="05000000000000000000" pitchFamily="2" charset="2"/>
              </a:rPr>
              <a:t> ;-)</a:t>
            </a:r>
            <a:endParaRPr lang="de-AT" sz="1100" dirty="0">
              <a:solidFill>
                <a:srgbClr val="263145"/>
              </a:solidFill>
              <a:latin typeface="Catamaran" pitchFamily="2" charset="0"/>
              <a:cs typeface="Catamaran" pitchFamily="2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50D198A-800A-40B4-97B2-6508774F2E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75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latin typeface="Catamaran"/>
              </a:rPr>
              <a:t>DELETE THE FORM TO SEE THE SOLUTION</a:t>
            </a:r>
            <a:endParaRPr lang="de-AT" sz="3200" dirty="0">
              <a:latin typeface="Catamaran"/>
            </a:endParaRPr>
          </a:p>
        </p:txBody>
      </p:sp>
    </p:spTree>
    <p:extLst>
      <p:ext uri="{BB962C8B-B14F-4D97-AF65-F5344CB8AC3E}">
        <p14:creationId xmlns:p14="http://schemas.microsoft.com/office/powerpoint/2010/main" val="3450483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0F67123-3D5A-4C16-B2FC-610731554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rgbClr val="263145"/>
                </a:solidFill>
              </a:rPr>
              <a:t>Eye </a:t>
            </a:r>
            <a:r>
              <a:rPr lang="de-AT" dirty="0" err="1">
                <a:solidFill>
                  <a:srgbClr val="263145"/>
                </a:solidFill>
              </a:rPr>
              <a:t>contact</a:t>
            </a:r>
            <a:r>
              <a:rPr lang="de-AT" dirty="0">
                <a:solidFill>
                  <a:srgbClr val="263145"/>
                </a:solidFill>
              </a:rPr>
              <a:t> and </a:t>
            </a:r>
            <a:r>
              <a:rPr lang="de-AT" dirty="0" err="1">
                <a:solidFill>
                  <a:srgbClr val="263145"/>
                </a:solidFill>
              </a:rPr>
              <a:t>way</a:t>
            </a:r>
            <a:r>
              <a:rPr lang="de-AT" dirty="0">
                <a:solidFill>
                  <a:srgbClr val="263145"/>
                </a:solidFill>
              </a:rPr>
              <a:t> of </a:t>
            </a:r>
            <a:r>
              <a:rPr lang="de-AT" dirty="0" err="1">
                <a:solidFill>
                  <a:srgbClr val="263145"/>
                </a:solidFill>
              </a:rPr>
              <a:t>speaking</a:t>
            </a:r>
            <a:endParaRPr lang="de-AT" dirty="0">
              <a:solidFill>
                <a:srgbClr val="263145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247C12E-35BF-4926-83BE-22A61621D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690688"/>
            <a:ext cx="4367048" cy="4367048"/>
          </a:xfrm>
          <a:prstGeom prst="rect">
            <a:avLst/>
          </a:prstGeom>
        </p:spPr>
      </p:pic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15325F53-4EC2-4FED-A31E-0D537F3FFFD7}"/>
              </a:ext>
            </a:extLst>
          </p:cNvPr>
          <p:cNvSpPr/>
          <p:nvPr/>
        </p:nvSpPr>
        <p:spPr>
          <a:xfrm>
            <a:off x="5126831" y="1567113"/>
            <a:ext cx="5832945" cy="1325563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2800" dirty="0">
                <a:solidFill>
                  <a:srgbClr val="263145"/>
                </a:solidFill>
                <a:latin typeface="Catamaran" pitchFamily="2" charset="0"/>
                <a:cs typeface="Catamaran" pitchFamily="2" charset="0"/>
              </a:rPr>
              <a:t>Look </a:t>
            </a:r>
            <a:r>
              <a:rPr lang="de-AT" sz="2800" dirty="0" err="1">
                <a:solidFill>
                  <a:srgbClr val="263145"/>
                </a:solidFill>
                <a:latin typeface="Catamaran" pitchFamily="2" charset="0"/>
                <a:cs typeface="Catamaran" pitchFamily="2" charset="0"/>
              </a:rPr>
              <a:t>directly</a:t>
            </a:r>
            <a:r>
              <a:rPr lang="de-AT" sz="2800" dirty="0">
                <a:solidFill>
                  <a:srgbClr val="263145"/>
                </a:solidFill>
                <a:latin typeface="Catamaran" pitchFamily="2" charset="0"/>
                <a:cs typeface="Catamaran" pitchFamily="2" charset="0"/>
              </a:rPr>
              <a:t> </a:t>
            </a:r>
            <a:r>
              <a:rPr lang="de-AT" sz="2800" dirty="0" err="1">
                <a:solidFill>
                  <a:srgbClr val="263145"/>
                </a:solidFill>
                <a:latin typeface="Catamaran" pitchFamily="2" charset="0"/>
                <a:cs typeface="Catamaran" pitchFamily="2" charset="0"/>
              </a:rPr>
              <a:t>into</a:t>
            </a:r>
            <a:r>
              <a:rPr lang="de-AT" sz="2800" dirty="0">
                <a:solidFill>
                  <a:srgbClr val="263145"/>
                </a:solidFill>
                <a:latin typeface="Catamaran" pitchFamily="2" charset="0"/>
                <a:cs typeface="Catamaran" pitchFamily="2" charset="0"/>
              </a:rPr>
              <a:t> </a:t>
            </a:r>
            <a:r>
              <a:rPr lang="de-AT" sz="2800" dirty="0" err="1">
                <a:solidFill>
                  <a:srgbClr val="263145"/>
                </a:solidFill>
                <a:latin typeface="Catamaran" pitchFamily="2" charset="0"/>
                <a:cs typeface="Catamaran" pitchFamily="2" charset="0"/>
              </a:rPr>
              <a:t>the</a:t>
            </a:r>
            <a:r>
              <a:rPr lang="de-AT" sz="2800" dirty="0">
                <a:solidFill>
                  <a:srgbClr val="263145"/>
                </a:solidFill>
                <a:latin typeface="Catamaran" pitchFamily="2" charset="0"/>
                <a:cs typeface="Catamaran" pitchFamily="2" charset="0"/>
              </a:rPr>
              <a:t> </a:t>
            </a:r>
            <a:r>
              <a:rPr lang="de-AT" sz="2800" dirty="0" err="1">
                <a:solidFill>
                  <a:srgbClr val="263145"/>
                </a:solidFill>
                <a:latin typeface="Catamaran" pitchFamily="2" charset="0"/>
                <a:cs typeface="Catamaran" pitchFamily="2" charset="0"/>
              </a:rPr>
              <a:t>camera</a:t>
            </a:r>
            <a:endParaRPr lang="de-AT" sz="2800" dirty="0">
              <a:solidFill>
                <a:srgbClr val="263145"/>
              </a:solidFill>
              <a:latin typeface="Catamaran" pitchFamily="2" charset="0"/>
              <a:cs typeface="Catamaran" pitchFamily="2" charset="0"/>
            </a:endParaRPr>
          </a:p>
          <a:p>
            <a:r>
              <a:rPr lang="de-AT" sz="2800" dirty="0">
                <a:solidFill>
                  <a:srgbClr val="263145"/>
                </a:solidFill>
                <a:latin typeface="Catamaran" pitchFamily="2" charset="0"/>
                <a:cs typeface="Catamaran" pitchFamily="2" charset="0"/>
              </a:rPr>
              <a:t>	</a:t>
            </a:r>
            <a:r>
              <a:rPr lang="de-AT" sz="2000" dirty="0" err="1">
                <a:solidFill>
                  <a:srgbClr val="263145"/>
                </a:solidFill>
                <a:latin typeface="Catamaran" pitchFamily="2" charset="0"/>
                <a:cs typeface="Catamaran" pitchFamily="2" charset="0"/>
              </a:rPr>
              <a:t>Why</a:t>
            </a:r>
            <a:r>
              <a:rPr lang="de-AT" sz="2000" dirty="0">
                <a:solidFill>
                  <a:srgbClr val="263145"/>
                </a:solidFill>
                <a:latin typeface="Catamaran" pitchFamily="2" charset="0"/>
                <a:cs typeface="Catamaran" pitchFamily="2" charset="0"/>
              </a:rPr>
              <a:t>?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B84BD6CD-1884-46B9-BC1D-883BC08C70F4}"/>
              </a:ext>
            </a:extLst>
          </p:cNvPr>
          <p:cNvSpPr/>
          <p:nvPr/>
        </p:nvSpPr>
        <p:spPr>
          <a:xfrm>
            <a:off x="5126831" y="3874212"/>
            <a:ext cx="6606968" cy="1833523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2800" dirty="0" err="1">
                <a:solidFill>
                  <a:srgbClr val="263145"/>
                </a:solidFill>
                <a:latin typeface="Catamaran" pitchFamily="2" charset="0"/>
                <a:cs typeface="Catamaran" pitchFamily="2" charset="0"/>
              </a:rPr>
              <a:t>Let</a:t>
            </a:r>
            <a:r>
              <a:rPr lang="de-AT" sz="2800" dirty="0">
                <a:solidFill>
                  <a:srgbClr val="263145"/>
                </a:solidFill>
                <a:latin typeface="Catamaran" pitchFamily="2" charset="0"/>
                <a:cs typeface="Catamaran" pitchFamily="2" charset="0"/>
              </a:rPr>
              <a:t> </a:t>
            </a:r>
            <a:r>
              <a:rPr lang="de-AT" sz="2800" dirty="0" err="1">
                <a:solidFill>
                  <a:srgbClr val="263145"/>
                </a:solidFill>
                <a:latin typeface="Catamaran" pitchFamily="2" charset="0"/>
                <a:cs typeface="Catamaran" pitchFamily="2" charset="0"/>
              </a:rPr>
              <a:t>people</a:t>
            </a:r>
            <a:r>
              <a:rPr lang="de-AT" sz="2800" dirty="0">
                <a:solidFill>
                  <a:srgbClr val="263145"/>
                </a:solidFill>
                <a:latin typeface="Catamaran" pitchFamily="2" charset="0"/>
                <a:cs typeface="Catamaran" pitchFamily="2" charset="0"/>
              </a:rPr>
              <a:t> </a:t>
            </a:r>
            <a:r>
              <a:rPr lang="de-AT" sz="2800" dirty="0" err="1">
                <a:solidFill>
                  <a:srgbClr val="263145"/>
                </a:solidFill>
                <a:latin typeface="Catamaran" pitchFamily="2" charset="0"/>
                <a:cs typeface="Catamaran" pitchFamily="2" charset="0"/>
              </a:rPr>
              <a:t>know</a:t>
            </a:r>
            <a:r>
              <a:rPr lang="de-AT" sz="2800" dirty="0">
                <a:solidFill>
                  <a:srgbClr val="263145"/>
                </a:solidFill>
                <a:latin typeface="Catamaran" pitchFamily="2" charset="0"/>
                <a:cs typeface="Catamaran" pitchFamily="2" charset="0"/>
              </a:rPr>
              <a:t> </a:t>
            </a:r>
            <a:r>
              <a:rPr lang="de-AT" sz="2800" dirty="0" err="1">
                <a:solidFill>
                  <a:srgbClr val="263145"/>
                </a:solidFill>
                <a:latin typeface="Catamaran" pitchFamily="2" charset="0"/>
                <a:cs typeface="Catamaran" pitchFamily="2" charset="0"/>
              </a:rPr>
              <a:t>what</a:t>
            </a:r>
            <a:r>
              <a:rPr lang="de-AT" sz="2800" dirty="0">
                <a:solidFill>
                  <a:srgbClr val="263145"/>
                </a:solidFill>
                <a:latin typeface="Catamaran" pitchFamily="2" charset="0"/>
                <a:cs typeface="Catamaran" pitchFamily="2" charset="0"/>
              </a:rPr>
              <a:t> </a:t>
            </a:r>
            <a:r>
              <a:rPr lang="de-AT" sz="2800" dirty="0" err="1">
                <a:solidFill>
                  <a:srgbClr val="263145"/>
                </a:solidFill>
                <a:latin typeface="Catamaran" pitchFamily="2" charset="0"/>
                <a:cs typeface="Catamaran" pitchFamily="2" charset="0"/>
              </a:rPr>
              <a:t>you‘re</a:t>
            </a:r>
            <a:r>
              <a:rPr lang="de-AT" sz="2800" dirty="0">
                <a:solidFill>
                  <a:srgbClr val="263145"/>
                </a:solidFill>
                <a:latin typeface="Catamaran" pitchFamily="2" charset="0"/>
                <a:cs typeface="Catamaran" pitchFamily="2" charset="0"/>
              </a:rPr>
              <a:t> </a:t>
            </a:r>
            <a:r>
              <a:rPr lang="de-AT" sz="2800" dirty="0" err="1">
                <a:solidFill>
                  <a:srgbClr val="263145"/>
                </a:solidFill>
                <a:latin typeface="Catamaran" pitchFamily="2" charset="0"/>
                <a:cs typeface="Catamaran" pitchFamily="2" charset="0"/>
              </a:rPr>
              <a:t>doing</a:t>
            </a:r>
            <a:r>
              <a:rPr lang="de-AT" sz="2800" dirty="0">
                <a:solidFill>
                  <a:srgbClr val="263145"/>
                </a:solidFill>
                <a:latin typeface="Catamaran" pitchFamily="2" charset="0"/>
                <a:cs typeface="Catamaran" pitchFamily="2" charset="0"/>
              </a:rPr>
              <a:t> </a:t>
            </a:r>
            <a:r>
              <a:rPr lang="de-AT" sz="2800" dirty="0" err="1">
                <a:solidFill>
                  <a:srgbClr val="263145"/>
                </a:solidFill>
                <a:latin typeface="Catamaran" pitchFamily="2" charset="0"/>
                <a:cs typeface="Catamaran" pitchFamily="2" charset="0"/>
              </a:rPr>
              <a:t>when</a:t>
            </a:r>
            <a:r>
              <a:rPr lang="de-AT" sz="2800" dirty="0">
                <a:solidFill>
                  <a:srgbClr val="263145"/>
                </a:solidFill>
                <a:latin typeface="Catamaran" pitchFamily="2" charset="0"/>
                <a:cs typeface="Catamaran" pitchFamily="2" charset="0"/>
              </a:rPr>
              <a:t> </a:t>
            </a:r>
            <a:r>
              <a:rPr lang="de-AT" sz="2800" dirty="0" err="1">
                <a:solidFill>
                  <a:srgbClr val="263145"/>
                </a:solidFill>
                <a:latin typeface="Catamaran" pitchFamily="2" charset="0"/>
                <a:cs typeface="Catamaran" pitchFamily="2" charset="0"/>
              </a:rPr>
              <a:t>you‘re</a:t>
            </a:r>
            <a:r>
              <a:rPr lang="de-AT" sz="2800" dirty="0">
                <a:solidFill>
                  <a:srgbClr val="263145"/>
                </a:solidFill>
                <a:latin typeface="Catamaran" pitchFamily="2" charset="0"/>
                <a:cs typeface="Catamaran" pitchFamily="2" charset="0"/>
              </a:rPr>
              <a:t> </a:t>
            </a:r>
            <a:r>
              <a:rPr lang="de-AT" sz="2800" dirty="0" err="1">
                <a:solidFill>
                  <a:srgbClr val="263145"/>
                </a:solidFill>
                <a:latin typeface="Catamaran" pitchFamily="2" charset="0"/>
                <a:cs typeface="Catamaran" pitchFamily="2" charset="0"/>
              </a:rPr>
              <a:t>trying</a:t>
            </a:r>
            <a:r>
              <a:rPr lang="de-AT" sz="2800" dirty="0">
                <a:solidFill>
                  <a:srgbClr val="263145"/>
                </a:solidFill>
                <a:latin typeface="Catamaran" pitchFamily="2" charset="0"/>
                <a:cs typeface="Catamaran" pitchFamily="2" charset="0"/>
              </a:rPr>
              <a:t> </a:t>
            </a:r>
            <a:r>
              <a:rPr lang="de-AT" sz="2800" dirty="0" err="1">
                <a:solidFill>
                  <a:srgbClr val="263145"/>
                </a:solidFill>
                <a:latin typeface="Catamaran" pitchFamily="2" charset="0"/>
                <a:cs typeface="Catamaran" pitchFamily="2" charset="0"/>
              </a:rPr>
              <a:t>to</a:t>
            </a:r>
            <a:r>
              <a:rPr lang="de-AT" sz="2800" dirty="0">
                <a:solidFill>
                  <a:srgbClr val="263145"/>
                </a:solidFill>
                <a:latin typeface="Catamaran" pitchFamily="2" charset="0"/>
                <a:cs typeface="Catamaran" pitchFamily="2" charset="0"/>
              </a:rPr>
              <a:t> fix a </a:t>
            </a:r>
            <a:r>
              <a:rPr lang="de-AT" sz="2800" dirty="0" err="1">
                <a:solidFill>
                  <a:srgbClr val="263145"/>
                </a:solidFill>
                <a:latin typeface="Catamaran" pitchFamily="2" charset="0"/>
                <a:cs typeface="Catamaran" pitchFamily="2" charset="0"/>
              </a:rPr>
              <a:t>problem</a:t>
            </a:r>
            <a:endParaRPr lang="de-AT" sz="2800" dirty="0">
              <a:solidFill>
                <a:srgbClr val="263145"/>
              </a:solidFill>
              <a:latin typeface="Catamaran" pitchFamily="2" charset="0"/>
              <a:cs typeface="Catamaran" pitchFamily="2" charset="0"/>
            </a:endParaRPr>
          </a:p>
          <a:p>
            <a:r>
              <a:rPr lang="de-AT" sz="2800" dirty="0">
                <a:solidFill>
                  <a:srgbClr val="263145"/>
                </a:solidFill>
                <a:latin typeface="Catamaran" pitchFamily="2" charset="0"/>
                <a:cs typeface="Catamaran" pitchFamily="2" charset="0"/>
              </a:rPr>
              <a:t>	</a:t>
            </a:r>
            <a:r>
              <a:rPr lang="de-AT" sz="2000" dirty="0" err="1">
                <a:solidFill>
                  <a:srgbClr val="263145"/>
                </a:solidFill>
                <a:latin typeface="Catamaran" pitchFamily="2" charset="0"/>
                <a:cs typeface="Catamaran" pitchFamily="2" charset="0"/>
              </a:rPr>
              <a:t>Why</a:t>
            </a:r>
            <a:r>
              <a:rPr lang="de-AT" sz="2000" dirty="0">
                <a:solidFill>
                  <a:srgbClr val="263145"/>
                </a:solidFill>
                <a:latin typeface="Catamaran" pitchFamily="2" charset="0"/>
                <a:cs typeface="Catamar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355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tina Keglovits Vorlage neu.potx" id="{BACD35B3-2E3A-47E6-BFC1-117A699BDEE8}" vid="{A31B070A-4DFE-4D8A-847C-4C40D194AE3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Martina Keglovits Vorlage neu</Template>
  <TotalTime>0</TotalTime>
  <Words>125</Words>
  <Application>Microsoft Office PowerPoint</Application>
  <PresentationFormat>Breitbild</PresentationFormat>
  <Paragraphs>19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Catamaran</vt:lpstr>
      <vt:lpstr>Modern Sans</vt:lpstr>
      <vt:lpstr>Office</vt:lpstr>
      <vt:lpstr>Appearance in front of the camera - groupwork</vt:lpstr>
      <vt:lpstr>PowerPoint-Präsentation</vt:lpstr>
      <vt:lpstr>PowerPoint-Präsentation</vt:lpstr>
      <vt:lpstr>Eye contact and way of speaking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Martina Keglovits</dc:creator>
  <cp:lastModifiedBy>Martina Keglovits</cp:lastModifiedBy>
  <cp:revision>9</cp:revision>
  <dcterms:created xsi:type="dcterms:W3CDTF">2020-11-10T14:00:28Z</dcterms:created>
  <dcterms:modified xsi:type="dcterms:W3CDTF">2022-03-29T18:24:54Z</dcterms:modified>
</cp:coreProperties>
</file>